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68" r:id="rId4"/>
    <p:sldId id="258" r:id="rId5"/>
    <p:sldId id="269" r:id="rId6"/>
    <p:sldId id="271" r:id="rId7"/>
    <p:sldId id="260" r:id="rId8"/>
    <p:sldId id="259" r:id="rId9"/>
    <p:sldId id="261" r:id="rId10"/>
    <p:sldId id="275" r:id="rId11"/>
    <p:sldId id="278" r:id="rId12"/>
    <p:sldId id="279" r:id="rId13"/>
    <p:sldId id="277" r:id="rId14"/>
    <p:sldId id="266" r:id="rId15"/>
    <p:sldId id="267" r:id="rId16"/>
    <p:sldId id="272" r:id="rId17"/>
    <p:sldId id="273" r:id="rId18"/>
    <p:sldId id="280" r:id="rId19"/>
    <p:sldId id="264" r:id="rId20"/>
    <p:sldId id="274" r:id="rId21"/>
    <p:sldId id="282" r:id="rId22"/>
    <p:sldId id="28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F565F7-CE8A-492D-A14F-57A1A793EA4C}" v="8" dt="2025-08-29T21:07:27.1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9" autoAdjust="0"/>
    <p:restoredTop sz="94660"/>
  </p:normalViewPr>
  <p:slideViewPr>
    <p:cSldViewPr snapToGrid="0">
      <p:cViewPr varScale="1">
        <p:scale>
          <a:sx n="153" d="100"/>
          <a:sy n="153" d="100"/>
        </p:scale>
        <p:origin x="524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ry Lund" userId="16888b1cfe71d67a" providerId="LiveId" clId="{4DF565F7-CE8A-492D-A14F-57A1A793EA4C}"/>
    <pc:docChg chg="custSel delSld modSld">
      <pc:chgData name="Gary Lund" userId="16888b1cfe71d67a" providerId="LiveId" clId="{4DF565F7-CE8A-492D-A14F-57A1A793EA4C}" dt="2024-09-26T16:01:17.575" v="38" actId="1440"/>
      <pc:docMkLst>
        <pc:docMk/>
      </pc:docMkLst>
      <pc:sldChg chg="modSp mod">
        <pc:chgData name="Gary Lund" userId="16888b1cfe71d67a" providerId="LiveId" clId="{4DF565F7-CE8A-492D-A14F-57A1A793EA4C}" dt="2024-02-09T00:52:34.968" v="11" actId="6549"/>
        <pc:sldMkLst>
          <pc:docMk/>
          <pc:sldMk cId="1121640768" sldId="256"/>
        </pc:sldMkLst>
      </pc:sldChg>
      <pc:sldChg chg="addSp delSp modSp mod">
        <pc:chgData name="Gary Lund" userId="16888b1cfe71d67a" providerId="LiveId" clId="{4DF565F7-CE8A-492D-A14F-57A1A793EA4C}" dt="2024-09-26T16:01:17.575" v="38" actId="1440"/>
        <pc:sldMkLst>
          <pc:docMk/>
          <pc:sldMk cId="3654740961" sldId="260"/>
        </pc:sldMkLst>
      </pc:sldChg>
      <pc:sldChg chg="modSp mod">
        <pc:chgData name="Gary Lund" userId="16888b1cfe71d67a" providerId="LiveId" clId="{4DF565F7-CE8A-492D-A14F-57A1A793EA4C}" dt="2024-09-14T17:17:19.556" v="29" actId="6549"/>
        <pc:sldMkLst>
          <pc:docMk/>
          <pc:sldMk cId="3845909877" sldId="261"/>
        </pc:sldMkLst>
      </pc:sldChg>
      <pc:sldChg chg="del">
        <pc:chgData name="Gary Lund" userId="16888b1cfe71d67a" providerId="LiveId" clId="{4DF565F7-CE8A-492D-A14F-57A1A793EA4C}" dt="2023-12-02T02:34:22.663" v="0" actId="47"/>
        <pc:sldMkLst>
          <pc:docMk/>
          <pc:sldMk cId="193337796" sldId="263"/>
        </pc:sldMkLst>
      </pc:sldChg>
      <pc:sldChg chg="modSp mod">
        <pc:chgData name="Gary Lund" userId="16888b1cfe71d67a" providerId="LiveId" clId="{4DF565F7-CE8A-492D-A14F-57A1A793EA4C}" dt="2024-02-09T00:54:06.062" v="25" actId="20577"/>
        <pc:sldMkLst>
          <pc:docMk/>
          <pc:sldMk cId="3922223807" sldId="277"/>
        </pc:sldMkLst>
      </pc:sldChg>
    </pc:docChg>
  </pc:docChgLst>
  <pc:docChgLst>
    <pc:chgData name="Gary Lund" userId="16888b1cfe71d67a" providerId="LiveId" clId="{2D5482A5-B239-45A4-8845-801F268F9812}"/>
    <pc:docChg chg="undo custSel modSld">
      <pc:chgData name="Gary Lund" userId="16888b1cfe71d67a" providerId="LiveId" clId="{2D5482A5-B239-45A4-8845-801F268F9812}" dt="2025-08-29T21:08:36.999" v="87" actId="14100"/>
      <pc:docMkLst>
        <pc:docMk/>
      </pc:docMkLst>
      <pc:sldChg chg="modSp mod">
        <pc:chgData name="Gary Lund" userId="16888b1cfe71d67a" providerId="LiveId" clId="{2D5482A5-B239-45A4-8845-801F268F9812}" dt="2025-08-29T20:26:47.488" v="23" actId="20577"/>
        <pc:sldMkLst>
          <pc:docMk/>
          <pc:sldMk cId="1121640768" sldId="256"/>
        </pc:sldMkLst>
        <pc:spChg chg="mod">
          <ac:chgData name="Gary Lund" userId="16888b1cfe71d67a" providerId="LiveId" clId="{2D5482A5-B239-45A4-8845-801F268F9812}" dt="2025-08-29T20:26:47.488" v="23" actId="20577"/>
          <ac:spMkLst>
            <pc:docMk/>
            <pc:sldMk cId="1121640768" sldId="256"/>
            <ac:spMk id="16" creationId="{DB188474-C0C0-716D-B6A9-68FD7717C17E}"/>
          </ac:spMkLst>
        </pc:spChg>
      </pc:sldChg>
      <pc:sldChg chg="addSp delSp modSp mod">
        <pc:chgData name="Gary Lund" userId="16888b1cfe71d67a" providerId="LiveId" clId="{2D5482A5-B239-45A4-8845-801F268F9812}" dt="2025-08-29T21:05:47.600" v="61" actId="6549"/>
        <pc:sldMkLst>
          <pc:docMk/>
          <pc:sldMk cId="1710175935" sldId="258"/>
        </pc:sldMkLst>
        <pc:spChg chg="mod">
          <ac:chgData name="Gary Lund" userId="16888b1cfe71d67a" providerId="LiveId" clId="{2D5482A5-B239-45A4-8845-801F268F9812}" dt="2025-08-29T21:05:47.600" v="61" actId="6549"/>
          <ac:spMkLst>
            <pc:docMk/>
            <pc:sldMk cId="1710175935" sldId="258"/>
            <ac:spMk id="9" creationId="{7793585F-80F1-AD8D-481B-8E8829A71923}"/>
          </ac:spMkLst>
        </pc:spChg>
        <pc:spChg chg="add del mod">
          <ac:chgData name="Gary Lund" userId="16888b1cfe71d67a" providerId="LiveId" clId="{2D5482A5-B239-45A4-8845-801F268F9812}" dt="2025-08-29T21:05:43.218" v="60"/>
          <ac:spMkLst>
            <pc:docMk/>
            <pc:sldMk cId="1710175935" sldId="258"/>
            <ac:spMk id="16" creationId="{DB188474-C0C0-716D-B6A9-68FD7717C17E}"/>
          </ac:spMkLst>
        </pc:spChg>
      </pc:sldChg>
      <pc:sldChg chg="modSp mod">
        <pc:chgData name="Gary Lund" userId="16888b1cfe71d67a" providerId="LiveId" clId="{2D5482A5-B239-45A4-8845-801F268F9812}" dt="2025-08-29T21:08:36.999" v="87" actId="14100"/>
        <pc:sldMkLst>
          <pc:docMk/>
          <pc:sldMk cId="3654740961" sldId="260"/>
        </pc:sldMkLst>
        <pc:spChg chg="mod">
          <ac:chgData name="Gary Lund" userId="16888b1cfe71d67a" providerId="LiveId" clId="{2D5482A5-B239-45A4-8845-801F268F9812}" dt="2025-08-29T21:08:36.999" v="87" actId="14100"/>
          <ac:spMkLst>
            <pc:docMk/>
            <pc:sldMk cId="3654740961" sldId="260"/>
            <ac:spMk id="20" creationId="{3E6BFB61-F75B-34DA-B403-2D4E82D5EBDB}"/>
          </ac:spMkLst>
        </pc:spChg>
      </pc:sldChg>
      <pc:sldChg chg="modSp mod">
        <pc:chgData name="Gary Lund" userId="16888b1cfe71d67a" providerId="LiveId" clId="{2D5482A5-B239-45A4-8845-801F268F9812}" dt="2025-08-29T21:07:34.233" v="71" actId="14100"/>
        <pc:sldMkLst>
          <pc:docMk/>
          <pc:sldMk cId="2732574673" sldId="271"/>
        </pc:sldMkLst>
        <pc:spChg chg="mod">
          <ac:chgData name="Gary Lund" userId="16888b1cfe71d67a" providerId="LiveId" clId="{2D5482A5-B239-45A4-8845-801F268F9812}" dt="2025-08-29T21:07:27.160" v="69"/>
          <ac:spMkLst>
            <pc:docMk/>
            <pc:sldMk cId="2732574673" sldId="271"/>
            <ac:spMk id="9" creationId="{7793585F-80F1-AD8D-481B-8E8829A71923}"/>
          </ac:spMkLst>
        </pc:spChg>
        <pc:spChg chg="mod">
          <ac:chgData name="Gary Lund" userId="16888b1cfe71d67a" providerId="LiveId" clId="{2D5482A5-B239-45A4-8845-801F268F9812}" dt="2025-08-29T21:07:34.233" v="71" actId="14100"/>
          <ac:spMkLst>
            <pc:docMk/>
            <pc:sldMk cId="2732574673" sldId="271"/>
            <ac:spMk id="16" creationId="{DB188474-C0C0-716D-B6A9-68FD7717C17E}"/>
          </ac:spMkLst>
        </pc:spChg>
      </pc:sldChg>
      <pc:sldChg chg="modSp mod">
        <pc:chgData name="Gary Lund" userId="16888b1cfe71d67a" providerId="LiveId" clId="{2D5482A5-B239-45A4-8845-801F268F9812}" dt="2025-08-29T20:29:01.343" v="29" actId="20577"/>
        <pc:sldMkLst>
          <pc:docMk/>
          <pc:sldMk cId="2898627901" sldId="274"/>
        </pc:sldMkLst>
        <pc:spChg chg="mod">
          <ac:chgData name="Gary Lund" userId="16888b1cfe71d67a" providerId="LiveId" clId="{2D5482A5-B239-45A4-8845-801F268F9812}" dt="2025-08-29T20:29:01.343" v="29" actId="20577"/>
          <ac:spMkLst>
            <pc:docMk/>
            <pc:sldMk cId="2898627901" sldId="274"/>
            <ac:spMk id="16" creationId="{DB188474-C0C0-716D-B6A9-68FD7717C17E}"/>
          </ac:spMkLst>
        </pc:spChg>
      </pc:sldChg>
      <pc:sldChg chg="addSp modSp mod">
        <pc:chgData name="Gary Lund" userId="16888b1cfe71d67a" providerId="LiveId" clId="{2D5482A5-B239-45A4-8845-801F268F9812}" dt="2025-08-29T20:30:08.112" v="53" actId="20577"/>
        <pc:sldMkLst>
          <pc:docMk/>
          <pc:sldMk cId="160348320" sldId="281"/>
        </pc:sldMkLst>
        <pc:spChg chg="add mod">
          <ac:chgData name="Gary Lund" userId="16888b1cfe71d67a" providerId="LiveId" clId="{2D5482A5-B239-45A4-8845-801F268F9812}" dt="2025-08-29T20:30:08.112" v="53" actId="20577"/>
          <ac:spMkLst>
            <pc:docMk/>
            <pc:sldMk cId="160348320" sldId="281"/>
            <ac:spMk id="3" creationId="{FB3FE656-B414-3A3D-6A85-EEFBE9314F19}"/>
          </ac:spMkLst>
        </pc:spChg>
        <pc:spChg chg="mod">
          <ac:chgData name="Gary Lund" userId="16888b1cfe71d67a" providerId="LiveId" clId="{2D5482A5-B239-45A4-8845-801F268F9812}" dt="2025-08-29T20:29:45.424" v="47" actId="20577"/>
          <ac:spMkLst>
            <pc:docMk/>
            <pc:sldMk cId="160348320" sldId="281"/>
            <ac:spMk id="15" creationId="{6F1E77B2-9E5C-6F9F-2E55-5C5C212509C1}"/>
          </ac:spMkLst>
        </pc:spChg>
      </pc:sldChg>
      <pc:sldChg chg="modSp mod">
        <pc:chgData name="Gary Lund" userId="16888b1cfe71d67a" providerId="LiveId" clId="{2D5482A5-B239-45A4-8845-801F268F9812}" dt="2025-08-29T20:29:16.592" v="35" actId="20577"/>
        <pc:sldMkLst>
          <pc:docMk/>
          <pc:sldMk cId="972685407" sldId="282"/>
        </pc:sldMkLst>
        <pc:spChg chg="mod">
          <ac:chgData name="Gary Lund" userId="16888b1cfe71d67a" providerId="LiveId" clId="{2D5482A5-B239-45A4-8845-801F268F9812}" dt="2025-08-29T20:29:16.592" v="35" actId="20577"/>
          <ac:spMkLst>
            <pc:docMk/>
            <pc:sldMk cId="972685407" sldId="282"/>
            <ac:spMk id="16" creationId="{DB188474-C0C0-716D-B6A9-68FD7717C17E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4CE11-EEAB-2BB9-7202-3A07871BC6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FCFB38-DBC0-1EB2-0D90-B7EA01A125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EF39F9-20F2-D7F5-0136-1E04F9BE5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CC76B-84F3-4290-8FA6-EA6F44DF5132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B6B72A-8AD5-7EA4-A903-F25E5CD01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BC9E20-5643-D47A-3745-04F193652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7E371-A14D-4E0C-B4A0-510A10595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775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C7F21-EFA1-3987-3213-959D75DE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72BF81-01B3-6149-BEBB-4D8EF4E614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B0A936-8ED3-68A5-62AD-A9AB169D9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CC76B-84F3-4290-8FA6-EA6F44DF5132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FD588-49E0-1CC3-1D6F-596501444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E0707-FA60-CBA4-D5E8-5C4B21BDF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7E371-A14D-4E0C-B4A0-510A10595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316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C8ACC2-3DB1-AAC2-D59F-CAEC998D68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F9C6CB-F1FF-1626-A410-FFCF6DADBF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8EA037-7BD8-34DC-2269-401CB711C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CC76B-84F3-4290-8FA6-EA6F44DF5132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B4B71-AC70-87B0-A6EF-6FF514674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918E70-85A7-7B79-6902-59FDA1C7F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7E371-A14D-4E0C-B4A0-510A10595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271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2C57B-A695-660D-5B51-3387AF237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A991E5-6784-0420-8DF0-38EC785C7C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5BBB4-BCA4-20A0-1B6E-80374BE68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CC76B-84F3-4290-8FA6-EA6F44DF5132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004D0-0CC5-E00F-1A36-96732D2F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5D7691-3571-1814-592E-0AFA1F14D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7E371-A14D-4E0C-B4A0-510A10595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577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ED922-03EC-ED6B-9508-7F44B8FE1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470C5F-2FF3-3229-39C7-E82814E078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67E6E-E6B8-E331-2250-EC2E41D46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CC76B-84F3-4290-8FA6-EA6F44DF5132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CD44F9-7FF5-DDCE-CD8E-922F07E1B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2F951E-CC4E-119F-D58C-4179E8282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7E371-A14D-4E0C-B4A0-510A10595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728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269F2-9DC3-4FB9-D867-F3089A743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CDA6C-E731-5CEF-0E63-DA4DB11D34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CB3F43-4143-3693-F828-65CDC96A21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CDC911-4BE5-EE93-6B69-0702E852B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CC76B-84F3-4290-8FA6-EA6F44DF5132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A3A9E8-02E7-B84F-56AE-7BFFB4335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00BB5E-0607-09DB-1EC8-06A92A5A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7E371-A14D-4E0C-B4A0-510A10595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328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D0EA7-D2EC-F555-2ACB-FBBE6F8B6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C121F6-64DD-CD54-5821-F75167DB7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21E126-FD6C-E25C-3329-429E2DD554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33F3E6-ECB6-87FD-D3BE-2FA7331FE2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56E913-2E5D-5BC0-C5FA-F17680DE64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C2F466-4BFD-C02A-4C3A-16FCA4285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CC76B-84F3-4290-8FA6-EA6F44DF5132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D1E341-9F55-C7B2-B0F3-B158DC8BE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C9EC12-843D-060A-1D51-AB70F909E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7E371-A14D-4E0C-B4A0-510A10595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600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5342A-B40D-CB22-F025-BB51B071D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1820FC-0A55-A056-9B8D-4E98D4A69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CC76B-84F3-4290-8FA6-EA6F44DF5132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A2EC3C-38E6-0B7B-7064-C806F87CF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96CA1A-97F9-5DD5-0278-B01DD4468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7E371-A14D-4E0C-B4A0-510A10595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387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D3EFCE-D443-A96F-327D-FAF5FBBCA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CC76B-84F3-4290-8FA6-EA6F44DF5132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85C33A-E630-73EC-01FC-648B9E810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45C645-1860-F975-C0A4-C5B4F2B0C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7E371-A14D-4E0C-B4A0-510A10595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405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CB4B5-2967-0A85-23C5-5B27FE7BE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86F073-2CF3-FE20-76B8-76B25103C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043C86-D11C-7A9A-5CA3-87529C267F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D36B8B-5E41-8A6D-1937-858660858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CC76B-84F3-4290-8FA6-EA6F44DF5132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4A55E2-02BC-806F-210B-5759173D9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242F3C-AF7C-2E76-430E-C1E0D2D55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7E371-A14D-4E0C-B4A0-510A10595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084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285E2-EF31-6576-2494-26E843706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1E2F85-C013-EAA3-16F9-22D357CF1C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D37EE9-4F45-D734-D6EB-D6B3EC3F67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35945A-1E2D-D3CC-A14C-A7B167135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CC76B-84F3-4290-8FA6-EA6F44DF5132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94C75-3AB2-1437-E7B2-8DB974B15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B234E5-19B3-1564-2EEA-5A8258319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7E371-A14D-4E0C-B4A0-510A10595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403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BD2E93-971F-2AC6-646D-621C27D87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AB2E3F-5B9A-6533-B8D1-4002A9128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BC45AE-2BD3-281F-E509-71236312CF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CC76B-84F3-4290-8FA6-EA6F44DF5132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B90FF-24F1-4D21-56F2-1173F6A721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CB5FCF-8B12-8A76-39DC-A581B3B192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F7E371-A14D-4E0C-B4A0-510A10595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089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g"/><Relationship Id="rId4" Type="http://schemas.openxmlformats.org/officeDocument/2006/relationships/image" Target="../media/image37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with black sunglasses&#10;&#10;Description automatically generated">
            <a:extLst>
              <a:ext uri="{FF2B5EF4-FFF2-40B4-BE49-F238E27FC236}">
                <a16:creationId xmlns:a16="http://schemas.microsoft.com/office/drawing/2014/main" id="{DC00B484-D547-0E9B-5016-F3F20AFB0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54804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F1E77B2-9E5C-6F9F-2E55-5C5C212509C1}"/>
              </a:ext>
            </a:extLst>
          </p:cNvPr>
          <p:cNvSpPr txBox="1"/>
          <p:nvPr/>
        </p:nvSpPr>
        <p:spPr>
          <a:xfrm>
            <a:off x="5692188" y="878774"/>
            <a:ext cx="27558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Gary Lund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188474-C0C0-716D-B6A9-68FD7717C17E}"/>
              </a:ext>
            </a:extLst>
          </p:cNvPr>
          <p:cNvSpPr txBox="1"/>
          <p:nvPr/>
        </p:nvSpPr>
        <p:spPr>
          <a:xfrm>
            <a:off x="5692188" y="1580797"/>
            <a:ext cx="28699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Visual + Interaction Designer</a:t>
            </a:r>
            <a:b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Seattle, Washington</a:t>
            </a:r>
          </a:p>
        </p:txBody>
      </p:sp>
    </p:spTree>
    <p:extLst>
      <p:ext uri="{BB962C8B-B14F-4D97-AF65-F5344CB8AC3E}">
        <p14:creationId xmlns:p14="http://schemas.microsoft.com/office/powerpoint/2010/main" val="11216407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9134E2A-9F7D-AF3C-BF0E-40AFC43333D8}"/>
              </a:ext>
            </a:extLst>
          </p:cNvPr>
          <p:cNvSpPr/>
          <p:nvPr/>
        </p:nvSpPr>
        <p:spPr>
          <a:xfrm>
            <a:off x="4841966" y="0"/>
            <a:ext cx="735003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1E77B2-9E5C-6F9F-2E55-5C5C212509C1}"/>
              </a:ext>
            </a:extLst>
          </p:cNvPr>
          <p:cNvSpPr txBox="1"/>
          <p:nvPr/>
        </p:nvSpPr>
        <p:spPr>
          <a:xfrm>
            <a:off x="467096" y="878774"/>
            <a:ext cx="26613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Microsoft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188474-C0C0-716D-B6A9-68FD7717C17E}"/>
              </a:ext>
            </a:extLst>
          </p:cNvPr>
          <p:cNvSpPr txBox="1"/>
          <p:nvPr/>
        </p:nvSpPr>
        <p:spPr>
          <a:xfrm>
            <a:off x="467096" y="1580797"/>
            <a:ext cx="13941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Premier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Virtual agent</a:t>
            </a:r>
          </a:p>
        </p:txBody>
      </p:sp>
      <p:pic>
        <p:nvPicPr>
          <p:cNvPr id="11" name="Picture 10" descr="A person in a suit sitting at a table&#10;&#10;Description automatically generated">
            <a:extLst>
              <a:ext uri="{FF2B5EF4-FFF2-40B4-BE49-F238E27FC236}">
                <a16:creationId xmlns:a16="http://schemas.microsoft.com/office/drawing/2014/main" id="{DF6A3D4B-26D8-25BF-21C8-FF8D09984E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656" y="368134"/>
            <a:ext cx="4399392" cy="5219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A screenshot of a phone&#10;&#10;Description automatically generated">
            <a:extLst>
              <a:ext uri="{FF2B5EF4-FFF2-40B4-BE49-F238E27FC236}">
                <a16:creationId xmlns:a16="http://schemas.microsoft.com/office/drawing/2014/main" id="{6C6E36C4-028D-BB91-0986-180FBF319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668" y="1545171"/>
            <a:ext cx="2707651" cy="4907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63754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9134E2A-9F7D-AF3C-BF0E-40AFC43333D8}"/>
              </a:ext>
            </a:extLst>
          </p:cNvPr>
          <p:cNvSpPr/>
          <p:nvPr/>
        </p:nvSpPr>
        <p:spPr>
          <a:xfrm>
            <a:off x="4841966" y="0"/>
            <a:ext cx="735003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1E77B2-9E5C-6F9F-2E55-5C5C212509C1}"/>
              </a:ext>
            </a:extLst>
          </p:cNvPr>
          <p:cNvSpPr txBox="1"/>
          <p:nvPr/>
        </p:nvSpPr>
        <p:spPr>
          <a:xfrm>
            <a:off x="467096" y="878774"/>
            <a:ext cx="26613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Microsoft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188474-C0C0-716D-B6A9-68FD7717C17E}"/>
              </a:ext>
            </a:extLst>
          </p:cNvPr>
          <p:cNvSpPr txBox="1"/>
          <p:nvPr/>
        </p:nvSpPr>
        <p:spPr>
          <a:xfrm>
            <a:off x="467096" y="1580797"/>
            <a:ext cx="2111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Premier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Support for business</a:t>
            </a: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D51337AC-046B-76FF-5590-CD37B47847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005" y="1796191"/>
            <a:ext cx="4662676" cy="445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70883B62-C542-A44E-F9E7-1E6C204062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689" y="609601"/>
            <a:ext cx="2553994" cy="5113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07253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9134E2A-9F7D-AF3C-BF0E-40AFC43333D8}"/>
              </a:ext>
            </a:extLst>
          </p:cNvPr>
          <p:cNvSpPr/>
          <p:nvPr/>
        </p:nvSpPr>
        <p:spPr>
          <a:xfrm>
            <a:off x="4841966" y="0"/>
            <a:ext cx="735003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1E77B2-9E5C-6F9F-2E55-5C5C212509C1}"/>
              </a:ext>
            </a:extLst>
          </p:cNvPr>
          <p:cNvSpPr txBox="1"/>
          <p:nvPr/>
        </p:nvSpPr>
        <p:spPr>
          <a:xfrm>
            <a:off x="467096" y="878774"/>
            <a:ext cx="26613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Microsoft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188474-C0C0-716D-B6A9-68FD7717C17E}"/>
              </a:ext>
            </a:extLst>
          </p:cNvPr>
          <p:cNvSpPr txBox="1"/>
          <p:nvPr/>
        </p:nvSpPr>
        <p:spPr>
          <a:xfrm>
            <a:off x="467096" y="1580797"/>
            <a:ext cx="1948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Lo-fi design comps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DBB101A8-FE8D-776B-72F9-3D9D2BC2F6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841" y="460840"/>
            <a:ext cx="4456841" cy="5967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417F4B2A-68E6-84FF-EF93-3AFCE084DA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609" y="2341747"/>
            <a:ext cx="2710295" cy="3613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89405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9134E2A-9F7D-AF3C-BF0E-40AFC43333D8}"/>
              </a:ext>
            </a:extLst>
          </p:cNvPr>
          <p:cNvSpPr/>
          <p:nvPr/>
        </p:nvSpPr>
        <p:spPr>
          <a:xfrm>
            <a:off x="4841966" y="0"/>
            <a:ext cx="735003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1E77B2-9E5C-6F9F-2E55-5C5C212509C1}"/>
              </a:ext>
            </a:extLst>
          </p:cNvPr>
          <p:cNvSpPr txBox="1"/>
          <p:nvPr/>
        </p:nvSpPr>
        <p:spPr>
          <a:xfrm>
            <a:off x="467096" y="878774"/>
            <a:ext cx="26613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Microsoft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188474-C0C0-716D-B6A9-68FD7717C17E}"/>
              </a:ext>
            </a:extLst>
          </p:cNvPr>
          <p:cNvSpPr txBox="1"/>
          <p:nvPr/>
        </p:nvSpPr>
        <p:spPr>
          <a:xfrm>
            <a:off x="467096" y="1580797"/>
            <a:ext cx="2798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OOBE redesign Windows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11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8F1921BC-2AE5-BAFB-A368-20A16CD8C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391" y="560028"/>
            <a:ext cx="5992347" cy="3996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computer screen shot of a keyboard&#10;&#10;Description automatically generated">
            <a:extLst>
              <a:ext uri="{FF2B5EF4-FFF2-40B4-BE49-F238E27FC236}">
                <a16:creationId xmlns:a16="http://schemas.microsoft.com/office/drawing/2014/main" id="{4457903C-9864-23B1-656B-9A117F3556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510" y="3261754"/>
            <a:ext cx="4481445" cy="2988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22238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9134E2A-9F7D-AF3C-BF0E-40AFC43333D8}"/>
              </a:ext>
            </a:extLst>
          </p:cNvPr>
          <p:cNvSpPr/>
          <p:nvPr/>
        </p:nvSpPr>
        <p:spPr>
          <a:xfrm>
            <a:off x="4841966" y="0"/>
            <a:ext cx="735003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1E77B2-9E5C-6F9F-2E55-5C5C212509C1}"/>
              </a:ext>
            </a:extLst>
          </p:cNvPr>
          <p:cNvSpPr txBox="1"/>
          <p:nvPr/>
        </p:nvSpPr>
        <p:spPr>
          <a:xfrm>
            <a:off x="467096" y="878774"/>
            <a:ext cx="18197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Poster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188474-C0C0-716D-B6A9-68FD7717C17E}"/>
              </a:ext>
            </a:extLst>
          </p:cNvPr>
          <p:cNvSpPr txBox="1"/>
          <p:nvPr/>
        </p:nvSpPr>
        <p:spPr>
          <a:xfrm>
            <a:off x="467096" y="1580797"/>
            <a:ext cx="3444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Grace Love &amp; Dirty Church Soldiers</a:t>
            </a:r>
          </a:p>
        </p:txBody>
      </p:sp>
      <p:pic>
        <p:nvPicPr>
          <p:cNvPr id="6" name="Picture 5" descr="A poster for a concert&#10;&#10;Description automatically generated">
            <a:extLst>
              <a:ext uri="{FF2B5EF4-FFF2-40B4-BE49-F238E27FC236}">
                <a16:creationId xmlns:a16="http://schemas.microsoft.com/office/drawing/2014/main" id="{8CC5B4CE-8FBB-3BCB-75B5-3936DCE627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420" y="0"/>
            <a:ext cx="44775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8679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9134E2A-9F7D-AF3C-BF0E-40AFC43333D8}"/>
              </a:ext>
            </a:extLst>
          </p:cNvPr>
          <p:cNvSpPr/>
          <p:nvPr/>
        </p:nvSpPr>
        <p:spPr>
          <a:xfrm>
            <a:off x="4841966" y="0"/>
            <a:ext cx="735003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1E77B2-9E5C-6F9F-2E55-5C5C212509C1}"/>
              </a:ext>
            </a:extLst>
          </p:cNvPr>
          <p:cNvSpPr txBox="1"/>
          <p:nvPr/>
        </p:nvSpPr>
        <p:spPr>
          <a:xfrm>
            <a:off x="467096" y="878774"/>
            <a:ext cx="18197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Poster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188474-C0C0-716D-B6A9-68FD7717C17E}"/>
              </a:ext>
            </a:extLst>
          </p:cNvPr>
          <p:cNvSpPr txBox="1"/>
          <p:nvPr/>
        </p:nvSpPr>
        <p:spPr>
          <a:xfrm>
            <a:off x="467096" y="1580797"/>
            <a:ext cx="1032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Pramode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 descr="A poster with a colorful pattern&#10;&#10;Description automatically generated with medium confidence">
            <a:extLst>
              <a:ext uri="{FF2B5EF4-FFF2-40B4-BE49-F238E27FC236}">
                <a16:creationId xmlns:a16="http://schemas.microsoft.com/office/drawing/2014/main" id="{C3DBC158-2F50-44D6-52B6-9D13A599D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42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344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9134E2A-9F7D-AF3C-BF0E-40AFC43333D8}"/>
              </a:ext>
            </a:extLst>
          </p:cNvPr>
          <p:cNvSpPr/>
          <p:nvPr/>
        </p:nvSpPr>
        <p:spPr>
          <a:xfrm>
            <a:off x="4841966" y="0"/>
            <a:ext cx="735003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1E77B2-9E5C-6F9F-2E55-5C5C212509C1}"/>
              </a:ext>
            </a:extLst>
          </p:cNvPr>
          <p:cNvSpPr txBox="1"/>
          <p:nvPr/>
        </p:nvSpPr>
        <p:spPr>
          <a:xfrm>
            <a:off x="467096" y="878774"/>
            <a:ext cx="31309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Exploration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188474-C0C0-716D-B6A9-68FD7717C17E}"/>
              </a:ext>
            </a:extLst>
          </p:cNvPr>
          <p:cNvSpPr txBox="1"/>
          <p:nvPr/>
        </p:nvSpPr>
        <p:spPr>
          <a:xfrm>
            <a:off x="467096" y="1580797"/>
            <a:ext cx="1794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Personal projects</a:t>
            </a:r>
          </a:p>
        </p:txBody>
      </p:sp>
      <p:pic>
        <p:nvPicPr>
          <p:cNvPr id="22" name="Picture 21" descr="A bird on a wall&#10;&#10;Description automatically generated">
            <a:extLst>
              <a:ext uri="{FF2B5EF4-FFF2-40B4-BE49-F238E27FC236}">
                <a16:creationId xmlns:a16="http://schemas.microsoft.com/office/drawing/2014/main" id="{2BC8CF7B-1D9A-3941-7662-3773726106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614" y="878774"/>
            <a:ext cx="3349869" cy="2512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7" descr="A close-up of a person's face&#10;&#10;Description automatically generated">
            <a:extLst>
              <a:ext uri="{FF2B5EF4-FFF2-40B4-BE49-F238E27FC236}">
                <a16:creationId xmlns:a16="http://schemas.microsoft.com/office/drawing/2014/main" id="{78AF40AB-1A9A-0AD8-EB19-C87221149D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614" y="3593381"/>
            <a:ext cx="3110523" cy="2332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Picture 34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CD687FC7-E23D-9547-8BF6-8FF2FBA040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461" y="3593381"/>
            <a:ext cx="3234682" cy="2332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A yellow cover with a black border&#10;&#10;Description automatically generated">
            <a:extLst>
              <a:ext uri="{FF2B5EF4-FFF2-40B4-BE49-F238E27FC236}">
                <a16:creationId xmlns:a16="http://schemas.microsoft.com/office/drawing/2014/main" id="{E2EC7B88-494A-F0C7-F09A-6083AB8583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742" y="878774"/>
            <a:ext cx="2512401" cy="2512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11809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9134E2A-9F7D-AF3C-BF0E-40AFC43333D8}"/>
              </a:ext>
            </a:extLst>
          </p:cNvPr>
          <p:cNvSpPr/>
          <p:nvPr/>
        </p:nvSpPr>
        <p:spPr>
          <a:xfrm>
            <a:off x="4841966" y="0"/>
            <a:ext cx="735003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1E77B2-9E5C-6F9F-2E55-5C5C212509C1}"/>
              </a:ext>
            </a:extLst>
          </p:cNvPr>
          <p:cNvSpPr txBox="1"/>
          <p:nvPr/>
        </p:nvSpPr>
        <p:spPr>
          <a:xfrm>
            <a:off x="467096" y="878774"/>
            <a:ext cx="26516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Urban</a:t>
            </a:r>
          </a:p>
          <a:p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Collective</a:t>
            </a:r>
          </a:p>
        </p:txBody>
      </p:sp>
      <p:pic>
        <p:nvPicPr>
          <p:cNvPr id="2" name="Picture 1" descr="A purple and green cover&#10;&#10;Description automatically generated">
            <a:extLst>
              <a:ext uri="{FF2B5EF4-FFF2-40B4-BE49-F238E27FC236}">
                <a16:creationId xmlns:a16="http://schemas.microsoft.com/office/drawing/2014/main" id="{8E81F046-1BB9-8BA0-523D-3504F9963E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494" y="4481729"/>
            <a:ext cx="4556987" cy="1987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A person doing a break dance&#10;&#10;Description automatically generated with medium confidence">
            <a:extLst>
              <a:ext uri="{FF2B5EF4-FFF2-40B4-BE49-F238E27FC236}">
                <a16:creationId xmlns:a16="http://schemas.microsoft.com/office/drawing/2014/main" id="{F072BFB4-4CD1-F632-D5FB-452AB6446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494" y="225420"/>
            <a:ext cx="4556987" cy="1987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person in a pink shirt&#10;&#10;Description automatically generated">
            <a:extLst>
              <a:ext uri="{FF2B5EF4-FFF2-40B4-BE49-F238E27FC236}">
                <a16:creationId xmlns:a16="http://schemas.microsoft.com/office/drawing/2014/main" id="{404E4309-23F4-EB87-01EA-6B68307A37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494" y="2353574"/>
            <a:ext cx="4556988" cy="1987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58761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9134E2A-9F7D-AF3C-BF0E-40AFC43333D8}"/>
              </a:ext>
            </a:extLst>
          </p:cNvPr>
          <p:cNvSpPr/>
          <p:nvPr/>
        </p:nvSpPr>
        <p:spPr>
          <a:xfrm>
            <a:off x="4841966" y="0"/>
            <a:ext cx="735003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1E77B2-9E5C-6F9F-2E55-5C5C212509C1}"/>
              </a:ext>
            </a:extLst>
          </p:cNvPr>
          <p:cNvSpPr txBox="1"/>
          <p:nvPr/>
        </p:nvSpPr>
        <p:spPr>
          <a:xfrm>
            <a:off x="467096" y="878774"/>
            <a:ext cx="1340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Web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188474-C0C0-716D-B6A9-68FD7717C17E}"/>
              </a:ext>
            </a:extLst>
          </p:cNvPr>
          <p:cNvSpPr txBox="1"/>
          <p:nvPr/>
        </p:nvSpPr>
        <p:spPr>
          <a:xfrm>
            <a:off x="467096" y="1580797"/>
            <a:ext cx="81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Design</a:t>
            </a:r>
          </a:p>
        </p:txBody>
      </p:sp>
      <p:pic>
        <p:nvPicPr>
          <p:cNvPr id="6" name="Picture 5" descr="A screenshot of a website&#10;&#10;Description automatically generated">
            <a:extLst>
              <a:ext uri="{FF2B5EF4-FFF2-40B4-BE49-F238E27FC236}">
                <a16:creationId xmlns:a16="http://schemas.microsoft.com/office/drawing/2014/main" id="{50DE7357-949F-F7E5-667F-98CE4A85C2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479" y="340425"/>
            <a:ext cx="4953329" cy="3714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A close-up of a website&#10;&#10;Description automatically generated">
            <a:extLst>
              <a:ext uri="{FF2B5EF4-FFF2-40B4-BE49-F238E27FC236}">
                <a16:creationId xmlns:a16="http://schemas.microsoft.com/office/drawing/2014/main" id="{E8C092D0-4473-384B-3C97-4B7759095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109" y="3131126"/>
            <a:ext cx="4446649" cy="3334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A screenshot of a website&#10;&#10;Description automatically generated">
            <a:extLst>
              <a:ext uri="{FF2B5EF4-FFF2-40B4-BE49-F238E27FC236}">
                <a16:creationId xmlns:a16="http://schemas.microsoft.com/office/drawing/2014/main" id="{7B96F3AC-B3E3-56C5-1954-BEF82BFFE6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703" y="2375064"/>
            <a:ext cx="3659579" cy="3659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0260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9134E2A-9F7D-AF3C-BF0E-40AFC43333D8}"/>
              </a:ext>
            </a:extLst>
          </p:cNvPr>
          <p:cNvSpPr/>
          <p:nvPr/>
        </p:nvSpPr>
        <p:spPr>
          <a:xfrm>
            <a:off x="4841966" y="0"/>
            <a:ext cx="735003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1E77B2-9E5C-6F9F-2E55-5C5C212509C1}"/>
              </a:ext>
            </a:extLst>
          </p:cNvPr>
          <p:cNvSpPr txBox="1"/>
          <p:nvPr/>
        </p:nvSpPr>
        <p:spPr>
          <a:xfrm>
            <a:off x="467096" y="878774"/>
            <a:ext cx="1340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Web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188474-C0C0-716D-B6A9-68FD7717C17E}"/>
              </a:ext>
            </a:extLst>
          </p:cNvPr>
          <p:cNvSpPr txBox="1"/>
          <p:nvPr/>
        </p:nvSpPr>
        <p:spPr>
          <a:xfrm>
            <a:off x="467096" y="1580797"/>
            <a:ext cx="81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Design</a:t>
            </a:r>
          </a:p>
        </p:txBody>
      </p:sp>
      <p:pic>
        <p:nvPicPr>
          <p:cNvPr id="3" name="Picture 2" descr="A screenshot of a music website&#10;&#10;Description automatically generated">
            <a:extLst>
              <a:ext uri="{FF2B5EF4-FFF2-40B4-BE49-F238E27FC236}">
                <a16:creationId xmlns:a16="http://schemas.microsoft.com/office/drawing/2014/main" id="{343264E7-BDA9-B005-6930-94C7768C24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679" y="561829"/>
            <a:ext cx="4531815" cy="3398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F14468-4FA0-4D4C-B096-E6C90260C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7622" y="3455447"/>
            <a:ext cx="3706145" cy="2735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A person in a red skirt&#10;&#10;Description automatically generated">
            <a:extLst>
              <a:ext uri="{FF2B5EF4-FFF2-40B4-BE49-F238E27FC236}">
                <a16:creationId xmlns:a16="http://schemas.microsoft.com/office/drawing/2014/main" id="{924C4AAD-02AA-DAE1-390C-565374375F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266" y="3907879"/>
            <a:ext cx="3401767" cy="2551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2779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9134E2A-9F7D-AF3C-BF0E-40AFC43333D8}"/>
              </a:ext>
            </a:extLst>
          </p:cNvPr>
          <p:cNvSpPr/>
          <p:nvPr/>
        </p:nvSpPr>
        <p:spPr>
          <a:xfrm>
            <a:off x="4841966" y="0"/>
            <a:ext cx="735003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website with a white box and pink text&#10;&#10;Description automatically generated">
            <a:extLst>
              <a:ext uri="{FF2B5EF4-FFF2-40B4-BE49-F238E27FC236}">
                <a16:creationId xmlns:a16="http://schemas.microsoft.com/office/drawing/2014/main" id="{27722195-E29F-938E-A064-67F49E6244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807" y="562952"/>
            <a:ext cx="4441427" cy="3331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F1E77B2-9E5C-6F9F-2E55-5C5C212509C1}"/>
              </a:ext>
            </a:extLst>
          </p:cNvPr>
          <p:cNvSpPr txBox="1"/>
          <p:nvPr/>
        </p:nvSpPr>
        <p:spPr>
          <a:xfrm>
            <a:off x="467096" y="878774"/>
            <a:ext cx="25683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Freelance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188474-C0C0-716D-B6A9-68FD7717C17E}"/>
              </a:ext>
            </a:extLst>
          </p:cNvPr>
          <p:cNvSpPr txBox="1"/>
          <p:nvPr/>
        </p:nvSpPr>
        <p:spPr>
          <a:xfrm>
            <a:off x="467096" y="1580797"/>
            <a:ext cx="2014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Web &amp; Print Design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2004 - 2012</a:t>
            </a:r>
          </a:p>
        </p:txBody>
      </p:sp>
      <p:pic>
        <p:nvPicPr>
          <p:cNvPr id="3" name="Picture 2" descr="A blue and white website&#10;&#10;Description automatically generated">
            <a:extLst>
              <a:ext uri="{FF2B5EF4-FFF2-40B4-BE49-F238E27FC236}">
                <a16:creationId xmlns:a16="http://schemas.microsoft.com/office/drawing/2014/main" id="{5AB02993-E10C-97F8-56F1-FCD8350772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732" y="3602603"/>
            <a:ext cx="3506801" cy="2709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A group of men playing instruments&#10;&#10;Description automatically generated">
            <a:extLst>
              <a:ext uri="{FF2B5EF4-FFF2-40B4-BE49-F238E27FC236}">
                <a16:creationId xmlns:a16="http://schemas.microsoft.com/office/drawing/2014/main" id="{48FD421E-FBDB-3BFF-8EF1-E8E0FBDA32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157" y="2194374"/>
            <a:ext cx="2525747" cy="3267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56676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9134E2A-9F7D-AF3C-BF0E-40AFC43333D8}"/>
              </a:ext>
            </a:extLst>
          </p:cNvPr>
          <p:cNvSpPr/>
          <p:nvPr/>
        </p:nvSpPr>
        <p:spPr>
          <a:xfrm>
            <a:off x="4841966" y="0"/>
            <a:ext cx="735003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1E77B2-9E5C-6F9F-2E55-5C5C212509C1}"/>
              </a:ext>
            </a:extLst>
          </p:cNvPr>
          <p:cNvSpPr txBox="1"/>
          <p:nvPr/>
        </p:nvSpPr>
        <p:spPr>
          <a:xfrm>
            <a:off x="467096" y="878774"/>
            <a:ext cx="31309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Exploration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188474-C0C0-716D-B6A9-68FD7717C17E}"/>
              </a:ext>
            </a:extLst>
          </p:cNvPr>
          <p:cNvSpPr txBox="1"/>
          <p:nvPr/>
        </p:nvSpPr>
        <p:spPr>
          <a:xfrm>
            <a:off x="467096" y="1580797"/>
            <a:ext cx="2373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Personal projects, 2000</a:t>
            </a:r>
          </a:p>
        </p:txBody>
      </p:sp>
      <p:pic>
        <p:nvPicPr>
          <p:cNvPr id="5" name="Picture 4" descr="A butterfly flying in the sky&#10;&#10;Description automatically generated">
            <a:extLst>
              <a:ext uri="{FF2B5EF4-FFF2-40B4-BE49-F238E27FC236}">
                <a16:creationId xmlns:a16="http://schemas.microsoft.com/office/drawing/2014/main" id="{A3B050A7-796B-8FA5-1C10-CAE56C3650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395" y="225630"/>
            <a:ext cx="5047500" cy="5047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2C4804-AC2D-60DA-BC0F-FD81C46D1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1536" y="2339675"/>
            <a:ext cx="4516601" cy="3233063"/>
          </a:xfrm>
          <a:prstGeom prst="rect">
            <a:avLst/>
          </a:prstGeom>
        </p:spPr>
      </p:pic>
      <p:pic>
        <p:nvPicPr>
          <p:cNvPr id="9" name="Picture 8" descr="A close-up of a web page&#10;&#10;Description automatically generated">
            <a:extLst>
              <a:ext uri="{FF2B5EF4-FFF2-40B4-BE49-F238E27FC236}">
                <a16:creationId xmlns:a16="http://schemas.microsoft.com/office/drawing/2014/main" id="{C581BBD1-DC27-F40A-4A87-1316B3549E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989" y="3233051"/>
            <a:ext cx="3524721" cy="323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6279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9134E2A-9F7D-AF3C-BF0E-40AFC43333D8}"/>
              </a:ext>
            </a:extLst>
          </p:cNvPr>
          <p:cNvSpPr/>
          <p:nvPr/>
        </p:nvSpPr>
        <p:spPr>
          <a:xfrm>
            <a:off x="4841966" y="0"/>
            <a:ext cx="735003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1E77B2-9E5C-6F9F-2E55-5C5C212509C1}"/>
              </a:ext>
            </a:extLst>
          </p:cNvPr>
          <p:cNvSpPr txBox="1"/>
          <p:nvPr/>
        </p:nvSpPr>
        <p:spPr>
          <a:xfrm>
            <a:off x="467096" y="878774"/>
            <a:ext cx="31309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Exploration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188474-C0C0-716D-B6A9-68FD7717C17E}"/>
              </a:ext>
            </a:extLst>
          </p:cNvPr>
          <p:cNvSpPr txBox="1"/>
          <p:nvPr/>
        </p:nvSpPr>
        <p:spPr>
          <a:xfrm>
            <a:off x="467096" y="1580797"/>
            <a:ext cx="2373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Personal projects, 2015</a:t>
            </a:r>
          </a:p>
        </p:txBody>
      </p:sp>
      <p:pic>
        <p:nvPicPr>
          <p:cNvPr id="8" name="Picture 7" descr="A person with his mouth open&#10;&#10;Description automatically generated">
            <a:extLst>
              <a:ext uri="{FF2B5EF4-FFF2-40B4-BE49-F238E27FC236}">
                <a16:creationId xmlns:a16="http://schemas.microsoft.com/office/drawing/2014/main" id="{4C66EBC7-AD62-81CE-5436-1327CD2C01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235" y="482931"/>
            <a:ext cx="1919674" cy="2927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A person walking down a street&#10;&#10;Description automatically generated">
            <a:extLst>
              <a:ext uri="{FF2B5EF4-FFF2-40B4-BE49-F238E27FC236}">
                <a16:creationId xmlns:a16="http://schemas.microsoft.com/office/drawing/2014/main" id="{378EB3FA-2BD6-4971-E276-594CB1AC0E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855" y="482931"/>
            <a:ext cx="3778332" cy="3778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A person playing a saxophone&#10;&#10;Description automatically generated">
            <a:extLst>
              <a:ext uri="{FF2B5EF4-FFF2-40B4-BE49-F238E27FC236}">
                <a16:creationId xmlns:a16="http://schemas.microsoft.com/office/drawing/2014/main" id="{E87165FC-8A92-DB3D-3D84-BB303E268E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983" y="3763490"/>
            <a:ext cx="1632362" cy="2083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26854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9134E2A-9F7D-AF3C-BF0E-40AFC43333D8}"/>
              </a:ext>
            </a:extLst>
          </p:cNvPr>
          <p:cNvSpPr/>
          <p:nvPr/>
        </p:nvSpPr>
        <p:spPr>
          <a:xfrm>
            <a:off x="4841966" y="0"/>
            <a:ext cx="735003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1E77B2-9E5C-6F9F-2E55-5C5C212509C1}"/>
              </a:ext>
            </a:extLst>
          </p:cNvPr>
          <p:cNvSpPr txBox="1"/>
          <p:nvPr/>
        </p:nvSpPr>
        <p:spPr>
          <a:xfrm>
            <a:off x="467096" y="878774"/>
            <a:ext cx="31309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Exploration</a:t>
            </a:r>
          </a:p>
        </p:txBody>
      </p:sp>
      <p:pic>
        <p:nvPicPr>
          <p:cNvPr id="11" name="Picture 10" descr="A blue and black illustration of a person's torso&#10;&#10;Description automatically generated">
            <a:extLst>
              <a:ext uri="{FF2B5EF4-FFF2-40B4-BE49-F238E27FC236}">
                <a16:creationId xmlns:a16="http://schemas.microsoft.com/office/drawing/2014/main" id="{A386BD2F-99E5-FE6E-29A0-5AA385E0E7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663" y="392171"/>
            <a:ext cx="3391273" cy="2063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 descr="A close-up of a book&#10;&#10;Description automatically generated">
            <a:extLst>
              <a:ext uri="{FF2B5EF4-FFF2-40B4-BE49-F238E27FC236}">
                <a16:creationId xmlns:a16="http://schemas.microsoft.com/office/drawing/2014/main" id="{4DA10C72-068E-94A3-B75E-10B1AF44CB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283" y="450978"/>
            <a:ext cx="3148940" cy="3148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6B4244AA-06FC-BE67-3406-1C4C52D54E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109" y="2653402"/>
            <a:ext cx="5004827" cy="3753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3FE656-B414-3A3D-6A85-EEFBE9314F19}"/>
              </a:ext>
            </a:extLst>
          </p:cNvPr>
          <p:cNvSpPr txBox="1"/>
          <p:nvPr/>
        </p:nvSpPr>
        <p:spPr>
          <a:xfrm>
            <a:off x="467096" y="1580797"/>
            <a:ext cx="2463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Personal projects, 1990s</a:t>
            </a:r>
          </a:p>
        </p:txBody>
      </p:sp>
    </p:spTree>
    <p:extLst>
      <p:ext uri="{BB962C8B-B14F-4D97-AF65-F5344CB8AC3E}">
        <p14:creationId xmlns:p14="http://schemas.microsoft.com/office/powerpoint/2010/main" val="160348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9134E2A-9F7D-AF3C-BF0E-40AFC43333D8}"/>
              </a:ext>
            </a:extLst>
          </p:cNvPr>
          <p:cNvSpPr/>
          <p:nvPr/>
        </p:nvSpPr>
        <p:spPr>
          <a:xfrm>
            <a:off x="4841966" y="0"/>
            <a:ext cx="735003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1E77B2-9E5C-6F9F-2E55-5C5C212509C1}"/>
              </a:ext>
            </a:extLst>
          </p:cNvPr>
          <p:cNvSpPr txBox="1"/>
          <p:nvPr/>
        </p:nvSpPr>
        <p:spPr>
          <a:xfrm>
            <a:off x="467096" y="878774"/>
            <a:ext cx="25683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Freelance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188474-C0C0-716D-B6A9-68FD7717C17E}"/>
              </a:ext>
            </a:extLst>
          </p:cNvPr>
          <p:cNvSpPr txBox="1"/>
          <p:nvPr/>
        </p:nvSpPr>
        <p:spPr>
          <a:xfrm>
            <a:off x="467096" y="1580797"/>
            <a:ext cx="1303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Web Design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410BF4-1E75-DCEF-C2A3-1F1D8E551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1969" y="567198"/>
            <a:ext cx="4789053" cy="4110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18F28B-E4A0-175A-8AB7-0C0CF1C59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5976" y="1883173"/>
            <a:ext cx="2818564" cy="29253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9A1266-E4E3-7F48-E09B-E3AD59DBEB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9631" y="2908617"/>
            <a:ext cx="4229863" cy="3538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0000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9134E2A-9F7D-AF3C-BF0E-40AFC43333D8}"/>
              </a:ext>
            </a:extLst>
          </p:cNvPr>
          <p:cNvSpPr/>
          <p:nvPr/>
        </p:nvSpPr>
        <p:spPr>
          <a:xfrm>
            <a:off x="4841966" y="0"/>
            <a:ext cx="735003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1E77B2-9E5C-6F9F-2E55-5C5C212509C1}"/>
              </a:ext>
            </a:extLst>
          </p:cNvPr>
          <p:cNvSpPr txBox="1"/>
          <p:nvPr/>
        </p:nvSpPr>
        <p:spPr>
          <a:xfrm>
            <a:off x="467096" y="878774"/>
            <a:ext cx="23471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Contract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188474-C0C0-716D-B6A9-68FD7717C17E}"/>
              </a:ext>
            </a:extLst>
          </p:cNvPr>
          <p:cNvSpPr txBox="1"/>
          <p:nvPr/>
        </p:nvSpPr>
        <p:spPr>
          <a:xfrm>
            <a:off x="467096" y="1580797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Design, HTML/CSS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93585F-80F1-AD8D-481B-8E8829A71923}"/>
              </a:ext>
            </a:extLst>
          </p:cNvPr>
          <p:cNvSpPr txBox="1"/>
          <p:nvPr/>
        </p:nvSpPr>
        <p:spPr>
          <a:xfrm>
            <a:off x="467096" y="1867911"/>
            <a:ext cx="1050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1999 - 2012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E9AF34C9-39CF-DB05-F393-B6C213E79B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808" y="507635"/>
            <a:ext cx="4383451" cy="3287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016A17-D45E-87C4-C052-06E84F3A2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1764" y="2376138"/>
            <a:ext cx="4335370" cy="3572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A logo with a circle and a ball&#10;&#10;Description automatically generated">
            <a:extLst>
              <a:ext uri="{FF2B5EF4-FFF2-40B4-BE49-F238E27FC236}">
                <a16:creationId xmlns:a16="http://schemas.microsoft.com/office/drawing/2014/main" id="{4824969A-34D3-0D83-464A-946E8F7D53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393" y="3168534"/>
            <a:ext cx="2289997" cy="3053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0175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B2A4008A-877B-E01F-0285-D97B12F55AE5}"/>
              </a:ext>
            </a:extLst>
          </p:cNvPr>
          <p:cNvSpPr/>
          <p:nvPr/>
        </p:nvSpPr>
        <p:spPr>
          <a:xfrm>
            <a:off x="4841966" y="0"/>
            <a:ext cx="735003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1E77B2-9E5C-6F9F-2E55-5C5C212509C1}"/>
              </a:ext>
            </a:extLst>
          </p:cNvPr>
          <p:cNvSpPr txBox="1"/>
          <p:nvPr/>
        </p:nvSpPr>
        <p:spPr>
          <a:xfrm>
            <a:off x="467096" y="878774"/>
            <a:ext cx="23471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Contract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188474-C0C0-716D-B6A9-68FD7717C17E}"/>
              </a:ext>
            </a:extLst>
          </p:cNvPr>
          <p:cNvSpPr txBox="1"/>
          <p:nvPr/>
        </p:nvSpPr>
        <p:spPr>
          <a:xfrm>
            <a:off x="467096" y="1580797"/>
            <a:ext cx="1297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1999 - 2012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93585F-80F1-AD8D-481B-8E8829A71923}"/>
              </a:ext>
            </a:extLst>
          </p:cNvPr>
          <p:cNvSpPr txBox="1"/>
          <p:nvPr/>
        </p:nvSpPr>
        <p:spPr>
          <a:xfrm>
            <a:off x="467096" y="1867911"/>
            <a:ext cx="18906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Design, HTML/CSS, SEO</a:t>
            </a:r>
          </a:p>
        </p:txBody>
      </p:sp>
      <p:pic>
        <p:nvPicPr>
          <p:cNvPr id="19" name="Picture 18" descr="A person sitting on the floor&#10;&#10;Description automatically generated">
            <a:extLst>
              <a:ext uri="{FF2B5EF4-FFF2-40B4-BE49-F238E27FC236}">
                <a16:creationId xmlns:a16="http://schemas.microsoft.com/office/drawing/2014/main" id="{FC0EB4F4-2C41-C3FE-1BEE-F34FA91EE5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437" y="629252"/>
            <a:ext cx="4153437" cy="3834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 descr="A screenshot of a music website&#10;&#10;Description automatically generated">
            <a:extLst>
              <a:ext uri="{FF2B5EF4-FFF2-40B4-BE49-F238E27FC236}">
                <a16:creationId xmlns:a16="http://schemas.microsoft.com/office/drawing/2014/main" id="{FD00AF16-7DB4-8C9B-F536-4C3DC9FF09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899" y="2908066"/>
            <a:ext cx="4359455" cy="30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 descr="A close-up of a diagram&#10;&#10;Description automatically generated">
            <a:extLst>
              <a:ext uri="{FF2B5EF4-FFF2-40B4-BE49-F238E27FC236}">
                <a16:creationId xmlns:a16="http://schemas.microsoft.com/office/drawing/2014/main" id="{A67CB73A-573A-FD7E-7619-2C1E6CC5AD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639" y="1580797"/>
            <a:ext cx="2404753" cy="2404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5811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9134E2A-9F7D-AF3C-BF0E-40AFC43333D8}"/>
              </a:ext>
            </a:extLst>
          </p:cNvPr>
          <p:cNvSpPr/>
          <p:nvPr/>
        </p:nvSpPr>
        <p:spPr>
          <a:xfrm>
            <a:off x="4841966" y="0"/>
            <a:ext cx="735003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1E77B2-9E5C-6F9F-2E55-5C5C212509C1}"/>
              </a:ext>
            </a:extLst>
          </p:cNvPr>
          <p:cNvSpPr txBox="1"/>
          <p:nvPr/>
        </p:nvSpPr>
        <p:spPr>
          <a:xfrm>
            <a:off x="467096" y="878774"/>
            <a:ext cx="23471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Contract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188474-C0C0-716D-B6A9-68FD7717C17E}"/>
              </a:ext>
            </a:extLst>
          </p:cNvPr>
          <p:cNvSpPr txBox="1"/>
          <p:nvPr/>
        </p:nvSpPr>
        <p:spPr>
          <a:xfrm>
            <a:off x="467096" y="1580797"/>
            <a:ext cx="2936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Design, HTML/CSS, SEO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93585F-80F1-AD8D-481B-8E8829A71923}"/>
              </a:ext>
            </a:extLst>
          </p:cNvPr>
          <p:cNvSpPr txBox="1"/>
          <p:nvPr/>
        </p:nvSpPr>
        <p:spPr>
          <a:xfrm>
            <a:off x="467096" y="1867911"/>
            <a:ext cx="1050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1999 - 2012</a:t>
            </a:r>
          </a:p>
        </p:txBody>
      </p:sp>
      <p:pic>
        <p:nvPicPr>
          <p:cNvPr id="7" name="Picture 6" descr="A close-up of a black purse&#10;&#10;Description automatically generated">
            <a:extLst>
              <a:ext uri="{FF2B5EF4-FFF2-40B4-BE49-F238E27FC236}">
                <a16:creationId xmlns:a16="http://schemas.microsoft.com/office/drawing/2014/main" id="{5D9B29BE-E0B0-8432-A81D-00B1F851D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654" y="440770"/>
            <a:ext cx="3902996" cy="4683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 descr="A screenshot of a medical website&#10;&#10;Description automatically generated">
            <a:extLst>
              <a:ext uri="{FF2B5EF4-FFF2-40B4-BE49-F238E27FC236}">
                <a16:creationId xmlns:a16="http://schemas.microsoft.com/office/drawing/2014/main" id="{C10F2B0F-95F6-F24F-A739-3A255208AD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569" y="2680938"/>
            <a:ext cx="3690474" cy="2767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A website with orange and blue text&#10;&#10;Description automatically generated">
            <a:extLst>
              <a:ext uri="{FF2B5EF4-FFF2-40B4-BE49-F238E27FC236}">
                <a16:creationId xmlns:a16="http://schemas.microsoft.com/office/drawing/2014/main" id="{572BE6E6-FB5D-ED47-BEA3-0E9E45D671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152" y="3827557"/>
            <a:ext cx="3487028" cy="2615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2574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9134E2A-9F7D-AF3C-BF0E-40AFC43333D8}"/>
              </a:ext>
            </a:extLst>
          </p:cNvPr>
          <p:cNvSpPr/>
          <p:nvPr/>
        </p:nvSpPr>
        <p:spPr>
          <a:xfrm>
            <a:off x="4841966" y="0"/>
            <a:ext cx="735003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1E77B2-9E5C-6F9F-2E55-5C5C212509C1}"/>
              </a:ext>
            </a:extLst>
          </p:cNvPr>
          <p:cNvSpPr txBox="1"/>
          <p:nvPr/>
        </p:nvSpPr>
        <p:spPr>
          <a:xfrm>
            <a:off x="467096" y="878774"/>
            <a:ext cx="26613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Microsoft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188474-C0C0-716D-B6A9-68FD7717C17E}"/>
              </a:ext>
            </a:extLst>
          </p:cNvPr>
          <p:cNvSpPr txBox="1"/>
          <p:nvPr/>
        </p:nvSpPr>
        <p:spPr>
          <a:xfrm>
            <a:off x="467096" y="1580797"/>
            <a:ext cx="148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Support Team</a:t>
            </a:r>
          </a:p>
        </p:txBody>
      </p:sp>
      <p:pic>
        <p:nvPicPr>
          <p:cNvPr id="9" name="Picture 8" descr="A logo for a microsoft fix it&#10;&#10;Description automatically generated">
            <a:extLst>
              <a:ext uri="{FF2B5EF4-FFF2-40B4-BE49-F238E27FC236}">
                <a16:creationId xmlns:a16="http://schemas.microsoft.com/office/drawing/2014/main" id="{705B6ECA-6A3E-1930-F5BF-13FE81BFB7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353" y="3302606"/>
            <a:ext cx="2996760" cy="2315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A person fixing a sign on a wall&#10;&#10;Description automatically generated">
            <a:extLst>
              <a:ext uri="{FF2B5EF4-FFF2-40B4-BE49-F238E27FC236}">
                <a16:creationId xmlns:a16="http://schemas.microsoft.com/office/drawing/2014/main" id="{A147C8A1-F5C1-2191-21EA-F3CB412964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891" y="1377592"/>
            <a:ext cx="3181222" cy="1789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E6BFB61-F75B-34DA-B403-2D4E82D5EBDB}"/>
              </a:ext>
            </a:extLst>
          </p:cNvPr>
          <p:cNvSpPr txBox="1"/>
          <p:nvPr/>
        </p:nvSpPr>
        <p:spPr>
          <a:xfrm>
            <a:off x="467096" y="1928318"/>
            <a:ext cx="2843245" cy="1228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2007 – 2010</a:t>
            </a:r>
            <a:b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b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Microsoft Community</a:t>
            </a:r>
            <a:b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Microsoft Fix it</a:t>
            </a:r>
          </a:p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Microsoft Virtual Chat Agent</a:t>
            </a:r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415E1B2D-C663-7819-8FF5-B4D16DAD60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392" y="471996"/>
            <a:ext cx="4041073" cy="3407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B9730483-561B-20CC-EC54-11AB666B41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382" y="3659570"/>
            <a:ext cx="2930467" cy="22276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547409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9134E2A-9F7D-AF3C-BF0E-40AFC43333D8}"/>
              </a:ext>
            </a:extLst>
          </p:cNvPr>
          <p:cNvSpPr/>
          <p:nvPr/>
        </p:nvSpPr>
        <p:spPr>
          <a:xfrm>
            <a:off x="4841966" y="0"/>
            <a:ext cx="735003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1E77B2-9E5C-6F9F-2E55-5C5C212509C1}"/>
              </a:ext>
            </a:extLst>
          </p:cNvPr>
          <p:cNvSpPr txBox="1"/>
          <p:nvPr/>
        </p:nvSpPr>
        <p:spPr>
          <a:xfrm>
            <a:off x="467096" y="878774"/>
            <a:ext cx="26613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Microsoft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188474-C0C0-716D-B6A9-68FD7717C17E}"/>
              </a:ext>
            </a:extLst>
          </p:cNvPr>
          <p:cNvSpPr txBox="1"/>
          <p:nvPr/>
        </p:nvSpPr>
        <p:spPr>
          <a:xfrm>
            <a:off x="467096" y="1580797"/>
            <a:ext cx="1542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Support Team</a:t>
            </a:r>
          </a:p>
        </p:txBody>
      </p:sp>
      <p:pic>
        <p:nvPicPr>
          <p:cNvPr id="6" name="Picture 5" descr="A person standing in front of a computer screen&#10;&#10;Description automatically generated">
            <a:extLst>
              <a:ext uri="{FF2B5EF4-FFF2-40B4-BE49-F238E27FC236}">
                <a16:creationId xmlns:a16="http://schemas.microsoft.com/office/drawing/2014/main" id="{D4A01C80-3B91-0BF3-2B88-98413546B0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675" y="599771"/>
            <a:ext cx="3942552" cy="4777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CEF5E3-6D6B-D26A-A50C-55FC124FD771}"/>
              </a:ext>
            </a:extLst>
          </p:cNvPr>
          <p:cNvSpPr txBox="1"/>
          <p:nvPr/>
        </p:nvSpPr>
        <p:spPr>
          <a:xfrm>
            <a:off x="467096" y="2034963"/>
            <a:ext cx="16094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Support for Business</a:t>
            </a:r>
            <a:b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Engineering Excellence</a:t>
            </a:r>
          </a:p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Partner Network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01A99E23-AAAE-8732-8F31-A27A46CA58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349" y="3348305"/>
            <a:ext cx="3484809" cy="2796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 descr="A screenshot of a website&#10;&#10;Description automatically generated">
            <a:extLst>
              <a:ext uri="{FF2B5EF4-FFF2-40B4-BE49-F238E27FC236}">
                <a16:creationId xmlns:a16="http://schemas.microsoft.com/office/drawing/2014/main" id="{F3AEE38A-9536-E955-F5AB-3529CB057C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605" y="1432956"/>
            <a:ext cx="3478123" cy="3110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351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9134E2A-9F7D-AF3C-BF0E-40AFC43333D8}"/>
              </a:ext>
            </a:extLst>
          </p:cNvPr>
          <p:cNvSpPr/>
          <p:nvPr/>
        </p:nvSpPr>
        <p:spPr>
          <a:xfrm>
            <a:off x="4841966" y="0"/>
            <a:ext cx="735003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1E77B2-9E5C-6F9F-2E55-5C5C212509C1}"/>
              </a:ext>
            </a:extLst>
          </p:cNvPr>
          <p:cNvSpPr txBox="1"/>
          <p:nvPr/>
        </p:nvSpPr>
        <p:spPr>
          <a:xfrm>
            <a:off x="467096" y="878774"/>
            <a:ext cx="26613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Microsoft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188474-C0C0-716D-B6A9-68FD7717C17E}"/>
              </a:ext>
            </a:extLst>
          </p:cNvPr>
          <p:cNvSpPr txBox="1"/>
          <p:nvPr/>
        </p:nvSpPr>
        <p:spPr>
          <a:xfrm>
            <a:off x="467096" y="1580797"/>
            <a:ext cx="1542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Support Team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CEF5E3-6D6B-D26A-A50C-55FC124FD771}"/>
              </a:ext>
            </a:extLst>
          </p:cNvPr>
          <p:cNvSpPr txBox="1"/>
          <p:nvPr/>
        </p:nvSpPr>
        <p:spPr>
          <a:xfrm>
            <a:off x="467096" y="2034963"/>
            <a:ext cx="1484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HTML/CSS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OneCode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  <p:pic>
        <p:nvPicPr>
          <p:cNvPr id="2" name="20231005-2349-04.4598021">
            <a:hlinkClick r:id="" action="ppaction://media"/>
            <a:extLst>
              <a:ext uri="{FF2B5EF4-FFF2-40B4-BE49-F238E27FC236}">
                <a16:creationId xmlns:a16="http://schemas.microsoft.com/office/drawing/2014/main" id="{25BEC974-F568-51F9-259D-89BFF7D1E6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53605" y="1338141"/>
            <a:ext cx="6507915" cy="41174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590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1571</TotalTime>
  <Words>139</Words>
  <Application>Microsoft Office PowerPoint</Application>
  <PresentationFormat>Widescreen</PresentationFormat>
  <Paragraphs>55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Segoe UI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Gary Lund</dc:creator>
  <cp:lastModifiedBy>Gary Lund</cp:lastModifiedBy>
  <cp:revision>42</cp:revision>
  <dcterms:created xsi:type="dcterms:W3CDTF">2023-10-05T16:28:28Z</dcterms:created>
  <dcterms:modified xsi:type="dcterms:W3CDTF">2025-08-29T21:08:44Z</dcterms:modified>
</cp:coreProperties>
</file>